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64" r:id="rId4"/>
    <p:sldId id="268" r:id="rId5"/>
    <p:sldId id="281" r:id="rId6"/>
    <p:sldId id="283" r:id="rId7"/>
    <p:sldId id="269" r:id="rId8"/>
    <p:sldId id="273" r:id="rId9"/>
    <p:sldId id="270" r:id="rId10"/>
    <p:sldId id="282" r:id="rId11"/>
    <p:sldId id="285" r:id="rId12"/>
    <p:sldId id="284" r:id="rId13"/>
    <p:sldId id="27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5274" autoAdjust="0"/>
  </p:normalViewPr>
  <p:slideViewPr>
    <p:cSldViewPr snapToGrid="0">
      <p:cViewPr varScale="1">
        <p:scale>
          <a:sx n="87" d="100"/>
          <a:sy n="87" d="100"/>
        </p:scale>
        <p:origin x="7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Zliczanie</a:t>
            </a:r>
            <a:r>
              <a:rPr lang="en-US"/>
              <a:t> </a:t>
            </a:r>
            <a:r>
              <a:rPr lang="en-US" err="1"/>
              <a:t>filtrów</a:t>
            </a:r>
            <a:r>
              <a:rPr lang="en-US"/>
              <a:t> </a:t>
            </a:r>
            <a:br>
              <a:rPr lang="en-US"/>
            </a:br>
            <a:r>
              <a:rPr lang="en-US" err="1"/>
              <a:t>papierosowych</a:t>
            </a:r>
            <a:endParaRPr lang="pl-PL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Sebastian Sudra</a:t>
            </a:r>
          </a:p>
          <a:p>
            <a:r>
              <a:rPr lang="en-US" err="1"/>
              <a:t>Łukasz</a:t>
            </a:r>
            <a:r>
              <a:rPr lang="en-US"/>
              <a:t> </a:t>
            </a:r>
            <a:r>
              <a:rPr lang="en-US" err="1"/>
              <a:t>Sznajder</a:t>
            </a:r>
          </a:p>
          <a:p>
            <a:r>
              <a:rPr lang="en-US"/>
              <a:t>Nikodem </a:t>
            </a:r>
            <a:r>
              <a:rPr lang="en-US" err="1"/>
              <a:t>Wiśniewski</a:t>
            </a:r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>
            <a:normAutofit fontScale="90000"/>
          </a:bodyPr>
          <a:lstStyle/>
          <a:p>
            <a:r>
              <a:rPr lang="pl-PL" dirty="0"/>
              <a:t>Usunięcie zbędnych filtrów (4725)</a:t>
            </a:r>
            <a:endParaRPr lang="en-US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3AF9B972-F139-4618-B26E-3BAD22EA6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61" y="396240"/>
            <a:ext cx="7668985" cy="613518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C8936D7-495D-4810-9736-4E8DF4445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2" t="24235" r="76739" b="51221"/>
          <a:stretch/>
        </p:blipFill>
        <p:spPr>
          <a:xfrm>
            <a:off x="638630" y="3591589"/>
            <a:ext cx="2104570" cy="31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27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6A553CA4-C7E4-4E68-9B04-463A86835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FF92C718-BC87-478D-B0E8-CD44CE07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2332"/>
            <a:ext cx="12192000" cy="975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30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915" y="147140"/>
            <a:ext cx="9106678" cy="720607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Podsumowanie wyników</a:t>
            </a:r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D72040E-4C9B-4EC8-A308-B4487601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70" y="896440"/>
            <a:ext cx="2747289" cy="219783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313C3D11-AF43-49AB-A900-61826326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63" y="896440"/>
            <a:ext cx="2747288" cy="2197831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842C25D-227F-4CC6-9346-24FC1B088D0A}"/>
              </a:ext>
            </a:extLst>
          </p:cNvPr>
          <p:cNvSpPr txBox="1"/>
          <p:nvPr/>
        </p:nvSpPr>
        <p:spPr>
          <a:xfrm>
            <a:off x="3277663" y="3168191"/>
            <a:ext cx="27472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200" dirty="0"/>
              <a:t>4725 filtrów (100%)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C105F462-13BC-4200-B8CD-0BF5768DD8EB}"/>
              </a:ext>
            </a:extLst>
          </p:cNvPr>
          <p:cNvSpPr txBox="1"/>
          <p:nvPr/>
        </p:nvSpPr>
        <p:spPr>
          <a:xfrm>
            <a:off x="317269" y="3164014"/>
            <a:ext cx="2747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200" dirty="0"/>
              <a:t>4725 filtrów (100%)</a:t>
            </a:r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2A503A96-3F68-4544-849A-64C21860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041" y="908938"/>
            <a:ext cx="2731665" cy="2185332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ED695DC4-1734-47A2-9937-43D5E67CFA80}"/>
              </a:ext>
            </a:extLst>
          </p:cNvPr>
          <p:cNvSpPr txBox="1"/>
          <p:nvPr/>
        </p:nvSpPr>
        <p:spPr>
          <a:xfrm>
            <a:off x="6335027" y="3167214"/>
            <a:ext cx="2727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200" dirty="0"/>
              <a:t>4724 filtry (99.98%)</a:t>
            </a:r>
          </a:p>
        </p:txBody>
      </p:sp>
      <p:pic>
        <p:nvPicPr>
          <p:cNvPr id="19" name="Obraz 18">
            <a:extLst>
              <a:ext uri="{FF2B5EF4-FFF2-40B4-BE49-F238E27FC236}">
                <a16:creationId xmlns:a16="http://schemas.microsoft.com/office/drawing/2014/main" id="{1D687FAB-8245-46E3-8601-631CDC989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4878" y="896440"/>
            <a:ext cx="2747288" cy="2197830"/>
          </a:xfrm>
          <a:prstGeom prst="rect">
            <a:avLst/>
          </a:prstGeom>
        </p:spPr>
      </p:pic>
      <p:sp>
        <p:nvSpPr>
          <p:cNvPr id="20" name="pole tekstowe 19">
            <a:extLst>
              <a:ext uri="{FF2B5EF4-FFF2-40B4-BE49-F238E27FC236}">
                <a16:creationId xmlns:a16="http://schemas.microsoft.com/office/drawing/2014/main" id="{24F9CC6C-08ED-4CC8-8F47-C5C66E505F9E}"/>
              </a:ext>
            </a:extLst>
          </p:cNvPr>
          <p:cNvSpPr txBox="1"/>
          <p:nvPr/>
        </p:nvSpPr>
        <p:spPr>
          <a:xfrm>
            <a:off x="9264878" y="3164014"/>
            <a:ext cx="2727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200" dirty="0"/>
              <a:t>4753 filtry (100%)</a:t>
            </a:r>
          </a:p>
        </p:txBody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0DF095F7-9C40-4E76-A3C4-BE142C52C5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26" y="3675221"/>
            <a:ext cx="2731665" cy="2185332"/>
          </a:xfrm>
          <a:prstGeom prst="rect">
            <a:avLst/>
          </a:prstGeom>
        </p:spPr>
      </p:pic>
      <p:sp>
        <p:nvSpPr>
          <p:cNvPr id="23" name="pole tekstowe 22">
            <a:extLst>
              <a:ext uri="{FF2B5EF4-FFF2-40B4-BE49-F238E27FC236}">
                <a16:creationId xmlns:a16="http://schemas.microsoft.com/office/drawing/2014/main" id="{606FCF34-CA3C-405C-B386-082E3C7D8E78}"/>
              </a:ext>
            </a:extLst>
          </p:cNvPr>
          <p:cNvSpPr txBox="1"/>
          <p:nvPr/>
        </p:nvSpPr>
        <p:spPr>
          <a:xfrm>
            <a:off x="343826" y="5999396"/>
            <a:ext cx="2747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200" dirty="0"/>
              <a:t>4725 filtrów (100%)</a:t>
            </a:r>
          </a:p>
        </p:txBody>
      </p:sp>
      <p:pic>
        <p:nvPicPr>
          <p:cNvPr id="25" name="Obraz 24">
            <a:extLst>
              <a:ext uri="{FF2B5EF4-FFF2-40B4-BE49-F238E27FC236}">
                <a16:creationId xmlns:a16="http://schemas.microsoft.com/office/drawing/2014/main" id="{F1D53602-E378-43F4-9120-574E4AFE79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8711" y="3672998"/>
            <a:ext cx="2747289" cy="2197831"/>
          </a:xfrm>
          <a:prstGeom prst="rect">
            <a:avLst/>
          </a:prstGeom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7BC41E02-B038-4684-A5FB-07E1FBF2252E}"/>
              </a:ext>
            </a:extLst>
          </p:cNvPr>
          <p:cNvSpPr txBox="1"/>
          <p:nvPr/>
        </p:nvSpPr>
        <p:spPr>
          <a:xfrm>
            <a:off x="3348711" y="6024077"/>
            <a:ext cx="2747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200" dirty="0"/>
              <a:t>4708 filtrów (100%)</a:t>
            </a:r>
          </a:p>
        </p:txBody>
      </p:sp>
      <p:pic>
        <p:nvPicPr>
          <p:cNvPr id="28" name="Obraz 27">
            <a:extLst>
              <a:ext uri="{FF2B5EF4-FFF2-40B4-BE49-F238E27FC236}">
                <a16:creationId xmlns:a16="http://schemas.microsoft.com/office/drawing/2014/main" id="{88BC69AC-095F-4E59-B133-BB52483ECE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1041" y="3668972"/>
            <a:ext cx="2747287" cy="2197830"/>
          </a:xfrm>
          <a:prstGeom prst="rect">
            <a:avLst/>
          </a:prstGeom>
        </p:spPr>
      </p:pic>
      <p:sp>
        <p:nvSpPr>
          <p:cNvPr id="29" name="pole tekstowe 28">
            <a:extLst>
              <a:ext uri="{FF2B5EF4-FFF2-40B4-BE49-F238E27FC236}">
                <a16:creationId xmlns:a16="http://schemas.microsoft.com/office/drawing/2014/main" id="{CE941B6E-C13A-44A3-A004-FF6D48865138}"/>
              </a:ext>
            </a:extLst>
          </p:cNvPr>
          <p:cNvSpPr txBox="1"/>
          <p:nvPr/>
        </p:nvSpPr>
        <p:spPr>
          <a:xfrm>
            <a:off x="6244254" y="6024077"/>
            <a:ext cx="27472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200" dirty="0"/>
              <a:t>4709 filtrów (99.98%)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46C77B74-3BA6-446C-A748-4C9988EF17CD}"/>
              </a:ext>
            </a:extLst>
          </p:cNvPr>
          <p:cNvSpPr txBox="1"/>
          <p:nvPr/>
        </p:nvSpPr>
        <p:spPr>
          <a:xfrm>
            <a:off x="9264877" y="4383166"/>
            <a:ext cx="27472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00" b="1" dirty="0"/>
              <a:t>Łączny wynik to </a:t>
            </a:r>
          </a:p>
          <a:p>
            <a:pPr algn="ctr"/>
            <a:r>
              <a:rPr lang="pl-PL" sz="2600" b="1" dirty="0"/>
              <a:t>99.994</a:t>
            </a:r>
            <a:r>
              <a:rPr lang="pl-PL" sz="2200" dirty="0"/>
              <a:t>% </a:t>
            </a:r>
          </a:p>
        </p:txBody>
      </p:sp>
    </p:spTree>
    <p:extLst>
      <p:ext uri="{BB962C8B-B14F-4D97-AF65-F5344CB8AC3E}">
        <p14:creationId xmlns:p14="http://schemas.microsoft.com/office/powerpoint/2010/main" val="4267921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C872C61-E7BB-4E76-A42F-7670BB87C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6655" y="2689715"/>
            <a:ext cx="4298689" cy="1478570"/>
          </a:xfrm>
        </p:spPr>
        <p:txBody>
          <a:bodyPr/>
          <a:lstStyle/>
          <a:p>
            <a:r>
              <a:rPr lang="pl-PL" dirty="0"/>
              <a:t>Dziękuję za uwagę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15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AD833B5-9D14-43E7-BD1A-1136D41DA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Algorytm</a:t>
            </a:r>
            <a:endParaRPr lang="en-US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8642AFD-1C9A-44F4-8F9E-F0BDDA197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Rozmycie obrazu w celu redukcji szumów - </a:t>
            </a:r>
            <a:r>
              <a:rPr lang="pl-PL" dirty="0" err="1"/>
              <a:t>Gaussian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Binaryzacja obrazu w celu usunięcia zbędnych informacji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Wykrywanie krawędzi - </a:t>
            </a:r>
            <a:r>
              <a:rPr lang="pl-PL" dirty="0" err="1"/>
              <a:t>Canny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Szukanie okręgów algorytmem </a:t>
            </a:r>
            <a:r>
              <a:rPr lang="pl-PL" dirty="0" err="1"/>
              <a:t>Hough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Usunięcie nadmiarowych wyników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2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Przykład Problemu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0EE0B5C-3058-4F6D-AE86-210696A6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475" y="335634"/>
            <a:ext cx="7851399" cy="61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8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 err="1"/>
              <a:t>Gaussian</a:t>
            </a:r>
            <a:r>
              <a:rPr lang="pl-PL" dirty="0"/>
              <a:t> </a:t>
            </a:r>
            <a:r>
              <a:rPr lang="pl-PL" dirty="0" err="1"/>
              <a:t>blur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7154DE4-BFAA-443B-8DB1-168BEEF7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38" y="332714"/>
            <a:ext cx="7893681" cy="61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91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063963" cy="1161644"/>
          </a:xfrm>
        </p:spPr>
        <p:txBody>
          <a:bodyPr>
            <a:normAutofit/>
          </a:bodyPr>
          <a:lstStyle/>
          <a:p>
            <a:r>
              <a:rPr lang="pl-PL" sz="3200" dirty="0"/>
              <a:t>Usuwanie zbędnych informacji</a:t>
            </a:r>
            <a:endParaRPr lang="en-US" sz="3200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A67467D-F094-4C8E-9B37-D4BA11DEF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63" y="246365"/>
            <a:ext cx="7956588" cy="63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61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063963" cy="1161644"/>
          </a:xfrm>
        </p:spPr>
        <p:txBody>
          <a:bodyPr>
            <a:normAutofit/>
          </a:bodyPr>
          <a:lstStyle/>
          <a:p>
            <a:r>
              <a:rPr lang="pl-PL" sz="3200" dirty="0"/>
              <a:t>Usuwanie zbędnych informacji</a:t>
            </a:r>
            <a:endParaRPr lang="en-US" sz="32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EAA674B-8B84-41A7-A812-6669F1F47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63" y="246365"/>
            <a:ext cx="7956588" cy="63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8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Binaryzacja</a:t>
            </a:r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E2D565F-66A6-43A0-A76D-50EB4C9C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61" y="383019"/>
            <a:ext cx="7614953" cy="609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10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Wykrycie krawędzi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1F2010B-65B7-4B6F-84B6-D7A79A06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415" y="476467"/>
            <a:ext cx="7381333" cy="590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94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8318FC-DDED-4804-8F57-EA36C16F3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9946"/>
            <a:ext cx="4299461" cy="1161644"/>
          </a:xfrm>
        </p:spPr>
        <p:txBody>
          <a:bodyPr/>
          <a:lstStyle/>
          <a:p>
            <a:r>
              <a:rPr lang="pl-PL" dirty="0"/>
              <a:t>Wykrycie filtrów</a:t>
            </a:r>
            <a:br>
              <a:rPr lang="pl-PL" dirty="0"/>
            </a:br>
            <a:r>
              <a:rPr lang="pl-PL" dirty="0"/>
              <a:t>(4730)</a:t>
            </a:r>
            <a:endParaRPr lang="en-US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89047C3-98FD-4D98-BE8A-CA0DCA90D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61" y="396240"/>
            <a:ext cx="7581900" cy="606552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74C3849-1013-41EF-87A5-8D366097A7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78" t="25328" r="76680" b="51569"/>
          <a:stretch/>
        </p:blipFill>
        <p:spPr>
          <a:xfrm>
            <a:off x="638630" y="3669962"/>
            <a:ext cx="2206170" cy="303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228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101</Words>
  <Application>Microsoft Office PowerPoint</Application>
  <PresentationFormat>Panoramiczny</PresentationFormat>
  <Paragraphs>29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Tw Cen MT</vt:lpstr>
      <vt:lpstr>Circuit</vt:lpstr>
      <vt:lpstr>Zliczanie filtrów  papierosowych</vt:lpstr>
      <vt:lpstr>Algorytm</vt:lpstr>
      <vt:lpstr>Przykład Problemu</vt:lpstr>
      <vt:lpstr>Gaussian blur</vt:lpstr>
      <vt:lpstr>Usuwanie zbędnych informacji</vt:lpstr>
      <vt:lpstr>Usuwanie zbędnych informacji</vt:lpstr>
      <vt:lpstr>Binaryzacja</vt:lpstr>
      <vt:lpstr>Wykrycie krawędzi</vt:lpstr>
      <vt:lpstr>Wykrycie filtrów (4730)</vt:lpstr>
      <vt:lpstr>Usunięcie zbędnych filtrów (4725)</vt:lpstr>
      <vt:lpstr>Prezentacja programu PowerPoint</vt:lpstr>
      <vt:lpstr>Podsumowanie wyników</vt:lpstr>
      <vt:lpstr>Dziękuję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Zliczanie filtrów  papierosowych</dc:title>
  <cp:lastModifiedBy>Nikodem Wiśniewski</cp:lastModifiedBy>
  <cp:revision>32</cp:revision>
  <dcterms:modified xsi:type="dcterms:W3CDTF">2018-05-29T09:02:56Z</dcterms:modified>
</cp:coreProperties>
</file>